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2019-01-17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6792"/>
            <a:ext cx="623887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标注 6"/>
          <p:cNvSpPr/>
          <p:nvPr/>
        </p:nvSpPr>
        <p:spPr>
          <a:xfrm>
            <a:off x="251520" y="2924944"/>
            <a:ext cx="1008112" cy="576064"/>
          </a:xfrm>
          <a:prstGeom prst="wedgeRectCallout">
            <a:avLst>
              <a:gd name="adj1" fmla="val 146433"/>
              <a:gd name="adj2" fmla="val 1897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背景轮播</a:t>
            </a:r>
            <a:r>
              <a:rPr lang="en-US" altLang="zh-CN" dirty="0" smtClean="0"/>
              <a:t>2</a:t>
            </a:r>
            <a:r>
              <a:rPr lang="zh-CN" altLang="en-US" dirty="0" smtClean="0"/>
              <a:t>张图</a:t>
            </a:r>
            <a:endParaRPr lang="en-US" altLang="zh-CN" dirty="0" smtClean="0"/>
          </a:p>
        </p:txBody>
      </p:sp>
      <p:sp>
        <p:nvSpPr>
          <p:cNvPr id="8" name="矩形标注 7"/>
          <p:cNvSpPr/>
          <p:nvPr/>
        </p:nvSpPr>
        <p:spPr>
          <a:xfrm>
            <a:off x="395536" y="4437112"/>
            <a:ext cx="1008112" cy="1224136"/>
          </a:xfrm>
          <a:prstGeom prst="wedgeRectCallout">
            <a:avLst>
              <a:gd name="adj1" fmla="val 282490"/>
              <a:gd name="adj2" fmla="val -15797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zh-CN" dirty="0" smtClean="0"/>
              <a:t>大字从左向右</a:t>
            </a:r>
            <a:r>
              <a:rPr lang="zh-CN" altLang="en-US" dirty="0" smtClean="0"/>
              <a:t>动态效果</a:t>
            </a:r>
            <a:endParaRPr lang="zh-CN" altLang="en-US" dirty="0"/>
          </a:p>
        </p:txBody>
      </p:sp>
      <p:sp>
        <p:nvSpPr>
          <p:cNvPr id="9" name="矩形标注 8"/>
          <p:cNvSpPr/>
          <p:nvPr/>
        </p:nvSpPr>
        <p:spPr>
          <a:xfrm>
            <a:off x="2051720" y="4869160"/>
            <a:ext cx="2448272" cy="864096"/>
          </a:xfrm>
          <a:prstGeom prst="wedgeRectCallout">
            <a:avLst>
              <a:gd name="adj1" fmla="val 47123"/>
              <a:gd name="adj2" fmla="val -8599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zh-CN" dirty="0" smtClean="0"/>
              <a:t>按钮放第二张轮播图上</a:t>
            </a:r>
            <a:r>
              <a:rPr lang="zh-CN" altLang="en-US" dirty="0" smtClean="0"/>
              <a:t>，可点击进入新闻栏目</a:t>
            </a:r>
            <a:endParaRPr lang="en-US" altLang="zh-CN" dirty="0" smtClean="0"/>
          </a:p>
        </p:txBody>
      </p:sp>
      <p:sp>
        <p:nvSpPr>
          <p:cNvPr id="10" name="矩形标注 9"/>
          <p:cNvSpPr/>
          <p:nvPr/>
        </p:nvSpPr>
        <p:spPr>
          <a:xfrm>
            <a:off x="4067944" y="836712"/>
            <a:ext cx="3024336" cy="576064"/>
          </a:xfrm>
          <a:prstGeom prst="wedgeRectCallout">
            <a:avLst>
              <a:gd name="adj1" fmla="val -24735"/>
              <a:gd name="adj2" fmla="val 8554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主菜单下拉，在企业文化后增加新闻中心栏目</a:t>
            </a:r>
            <a:endParaRPr lang="en-US" altLang="zh-CN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5772150"/>
            <a:ext cx="46863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5436096" y="5013176"/>
            <a:ext cx="3024336" cy="576064"/>
          </a:xfrm>
          <a:prstGeom prst="wedgeRectCallout">
            <a:avLst>
              <a:gd name="adj1" fmla="val -24735"/>
              <a:gd name="adj2" fmla="val 8554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主菜单下拉子菜单如页脚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1675" y="1766888"/>
            <a:ext cx="520065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关于我们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067944" y="908720"/>
            <a:ext cx="4536504" cy="576064"/>
          </a:xfrm>
          <a:prstGeom prst="wedgeRectCallout">
            <a:avLst>
              <a:gd name="adj1" fmla="val -49281"/>
              <a:gd name="adj2" fmla="val 15722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从上到下，先出发展历程文字，再出线和历程详情文字，最后详情文字向下往上滚动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04864"/>
            <a:ext cx="564832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关于我们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067944" y="908720"/>
            <a:ext cx="4536504" cy="576064"/>
          </a:xfrm>
          <a:prstGeom prst="wedgeRectCallout">
            <a:avLst>
              <a:gd name="adj1" fmla="val -12219"/>
              <a:gd name="adj2" fmla="val 25195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从上到下，出现圈和文字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467544" y="5733256"/>
            <a:ext cx="4536504" cy="576064"/>
          </a:xfrm>
          <a:prstGeom prst="wedgeRectCallout">
            <a:avLst>
              <a:gd name="adj1" fmla="val 25493"/>
              <a:gd name="adj2" fmla="val -20632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地图效果与首面稍不同，这里每个位置可用现做的效果，重庆标红，不放大，鼠标指向位置，慢慢显示位置工厂信息，不能遮档右边圈的信息</a:t>
            </a:r>
            <a:endParaRPr lang="en-US" altLang="zh-CN" dirty="0" smtClean="0"/>
          </a:p>
        </p:txBody>
      </p:sp>
      <p:sp>
        <p:nvSpPr>
          <p:cNvPr id="7" name="圆角矩形 6"/>
          <p:cNvSpPr/>
          <p:nvPr/>
        </p:nvSpPr>
        <p:spPr>
          <a:xfrm>
            <a:off x="7164288" y="4725144"/>
            <a:ext cx="151216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XXX</a:t>
            </a:r>
            <a:r>
              <a:rPr lang="zh-CN" altLang="en-US" dirty="0" smtClean="0"/>
              <a:t>工厂</a:t>
            </a:r>
            <a:endParaRPr lang="zh-CN" altLang="en-US" dirty="0"/>
          </a:p>
        </p:txBody>
      </p:sp>
      <p:pic>
        <p:nvPicPr>
          <p:cNvPr id="11267" name="Picture 3" descr="C:\Program Files (x86)\Microsoft Office\MEDIA\CAGCAT10\j019616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5301208"/>
            <a:ext cx="1263745" cy="118484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380312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工厂图片</a:t>
            </a:r>
            <a:endParaRPr lang="zh-CN" altLang="en-US" dirty="0"/>
          </a:p>
        </p:txBody>
      </p:sp>
      <p:sp>
        <p:nvSpPr>
          <p:cNvPr id="11" name="矩形标注 10"/>
          <p:cNvSpPr/>
          <p:nvPr/>
        </p:nvSpPr>
        <p:spPr>
          <a:xfrm>
            <a:off x="7236296" y="2204864"/>
            <a:ext cx="1584176" cy="2088232"/>
          </a:xfrm>
          <a:prstGeom prst="wedgeRectCallout">
            <a:avLst>
              <a:gd name="adj1" fmla="val -15943"/>
              <a:gd name="adj2" fmla="val 6762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位置信息显示格式，先做效果，后面客户提供数据和图片</a:t>
            </a:r>
            <a:endParaRPr lang="en-US" altLang="zh-CN" dirty="0" smtClean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563888" y="6093296"/>
            <a:ext cx="3312368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关于我们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067944" y="908720"/>
            <a:ext cx="4536504" cy="576064"/>
          </a:xfrm>
          <a:prstGeom prst="wedgeRectCallout">
            <a:avLst>
              <a:gd name="adj1" fmla="val -31725"/>
              <a:gd name="adj2" fmla="val 13674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直接展现图片，做点类似于百页窗的效果即可</a:t>
            </a:r>
            <a:endParaRPr lang="en-US" altLang="zh-CN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888" y="2071688"/>
            <a:ext cx="637222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492896"/>
            <a:ext cx="4078761" cy="219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067944" y="908720"/>
            <a:ext cx="4536504" cy="576064"/>
          </a:xfrm>
          <a:prstGeom prst="wedgeRectCallout">
            <a:avLst>
              <a:gd name="adj1" fmla="val -35626"/>
              <a:gd name="adj2" fmla="val 3082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先渐渐的显出椅子，再显出文字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780928"/>
            <a:ext cx="46672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11560" y="1412776"/>
            <a:ext cx="4536504" cy="576064"/>
          </a:xfrm>
          <a:prstGeom prst="wedgeRectCallout">
            <a:avLst>
              <a:gd name="adj1" fmla="val -4091"/>
              <a:gd name="adj2" fmla="val 24427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点击播放视频，不全屏，播放时黄色小字能显示就显示，不能就算了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3779912" y="5301208"/>
            <a:ext cx="4536504" cy="576064"/>
          </a:xfrm>
          <a:prstGeom prst="wedgeRectCallout">
            <a:avLst>
              <a:gd name="adj1" fmla="val 5662"/>
              <a:gd name="adj2" fmla="val -35993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左边小图，鼠标移上显色块和文字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636912"/>
            <a:ext cx="46196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11560" y="1412776"/>
            <a:ext cx="4536504" cy="576064"/>
          </a:xfrm>
          <a:prstGeom prst="wedgeRectCallout">
            <a:avLst>
              <a:gd name="adj1" fmla="val 29720"/>
              <a:gd name="adj2" fmla="val 16746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五大智能模块字和下面圆点，向下显出</a:t>
            </a:r>
            <a:endParaRPr lang="en-US" altLang="zh-CN" dirty="0" smtClean="0"/>
          </a:p>
        </p:txBody>
      </p:sp>
      <p:sp>
        <p:nvSpPr>
          <p:cNvPr id="7" name="矩形标注 6"/>
          <p:cNvSpPr/>
          <p:nvPr/>
        </p:nvSpPr>
        <p:spPr>
          <a:xfrm>
            <a:off x="611560" y="5445224"/>
            <a:ext cx="4536504" cy="576064"/>
          </a:xfrm>
          <a:prstGeom prst="wedgeRectCallout">
            <a:avLst>
              <a:gd name="adj1" fmla="val 16391"/>
              <a:gd name="adj2" fmla="val -33177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第一排图，左边和右边图类似面页窗似，两边向中间显示出来后，再显示文字</a:t>
            </a:r>
            <a:endParaRPr lang="en-US" altLang="zh-CN" dirty="0" smtClean="0"/>
          </a:p>
        </p:txBody>
      </p:sp>
      <p:sp>
        <p:nvSpPr>
          <p:cNvPr id="8" name="矩形标注 7"/>
          <p:cNvSpPr/>
          <p:nvPr/>
        </p:nvSpPr>
        <p:spPr>
          <a:xfrm>
            <a:off x="7092280" y="1988840"/>
            <a:ext cx="2051720" cy="2592288"/>
          </a:xfrm>
          <a:prstGeom prst="wedgeRectCallout">
            <a:avLst>
              <a:gd name="adj1" fmla="val -111331"/>
              <a:gd name="adj2" fmla="val 599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第二排图，左边和右边图类似面页窗似，从下向上显示出来后，再显示文字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852936"/>
            <a:ext cx="42957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11560" y="1412776"/>
            <a:ext cx="2232248" cy="576064"/>
          </a:xfrm>
          <a:prstGeom prst="wedgeRectCallout">
            <a:avLst>
              <a:gd name="adj1" fmla="val 46993"/>
              <a:gd name="adj2" fmla="val 22379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先渐渐出图</a:t>
            </a:r>
            <a:endParaRPr lang="en-US" altLang="zh-CN" dirty="0" smtClean="0"/>
          </a:p>
        </p:txBody>
      </p:sp>
      <p:sp>
        <p:nvSpPr>
          <p:cNvPr id="9" name="矩形标注 8"/>
          <p:cNvSpPr/>
          <p:nvPr/>
        </p:nvSpPr>
        <p:spPr>
          <a:xfrm>
            <a:off x="5076056" y="1484784"/>
            <a:ext cx="2232248" cy="576064"/>
          </a:xfrm>
          <a:prstGeom prst="wedgeRectCallout">
            <a:avLst>
              <a:gd name="adj1" fmla="val -64665"/>
              <a:gd name="adj2" fmla="val 24683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再出文字，从上往下显示文字和圆点</a:t>
            </a:r>
            <a:endParaRPr lang="en-US" altLang="zh-CN" dirty="0" smtClean="0"/>
          </a:p>
        </p:txBody>
      </p:sp>
      <p:sp>
        <p:nvSpPr>
          <p:cNvPr id="11" name="矩形标注 10"/>
          <p:cNvSpPr/>
          <p:nvPr/>
        </p:nvSpPr>
        <p:spPr>
          <a:xfrm>
            <a:off x="3275856" y="5445224"/>
            <a:ext cx="3312368" cy="720080"/>
          </a:xfrm>
          <a:prstGeom prst="wedgeRectCallout">
            <a:avLst>
              <a:gd name="adj1" fmla="val -23702"/>
              <a:gd name="adj2" fmla="val -21656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最后显示</a:t>
            </a:r>
            <a:r>
              <a:rPr lang="en-US" altLang="zh-CN" dirty="0" smtClean="0"/>
              <a:t>4</a:t>
            </a:r>
            <a:r>
              <a:rPr lang="zh-CN" altLang="en-US" dirty="0" smtClean="0"/>
              <a:t>张小图，小图显出效果自由发挥，显出后可以滚动播放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212976"/>
            <a:ext cx="55054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11560" y="1412776"/>
            <a:ext cx="2232248" cy="576064"/>
          </a:xfrm>
          <a:prstGeom prst="wedgeRectCallout">
            <a:avLst>
              <a:gd name="adj1" fmla="val 64171"/>
              <a:gd name="adj2" fmla="val 28523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向下渐渐出文字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717032"/>
            <a:ext cx="55435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323528" y="764704"/>
            <a:ext cx="7056784" cy="576064"/>
          </a:xfrm>
          <a:prstGeom prst="wedgeRectCallout">
            <a:avLst>
              <a:gd name="adj1" fmla="val -11990"/>
              <a:gd name="adj2" fmla="val 9578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分两排渐渐出小图，鼠标移上小图后显示详情图，如箭头所示科室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7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780928"/>
            <a:ext cx="1538353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箭头连接符 7"/>
          <p:cNvCxnSpPr/>
          <p:nvPr/>
        </p:nvCxnSpPr>
        <p:spPr>
          <a:xfrm flipH="1" flipV="1">
            <a:off x="1115616" y="4005064"/>
            <a:ext cx="1224136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5415265"/>
            <a:ext cx="1445716" cy="144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接箭头连接符 10"/>
          <p:cNvCxnSpPr/>
          <p:nvPr/>
        </p:nvCxnSpPr>
        <p:spPr>
          <a:xfrm>
            <a:off x="6300192" y="4869160"/>
            <a:ext cx="1512168" cy="1008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5598591"/>
            <a:ext cx="1221162" cy="125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直接箭头连接符 13"/>
          <p:cNvCxnSpPr/>
          <p:nvPr/>
        </p:nvCxnSpPr>
        <p:spPr>
          <a:xfrm flipH="1">
            <a:off x="3203848" y="4941168"/>
            <a:ext cx="792088" cy="12241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1916832"/>
            <a:ext cx="1168296" cy="121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2240" y="1772816"/>
            <a:ext cx="1362844" cy="153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9872" y="1916832"/>
            <a:ext cx="1434674" cy="121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7704" y="1988840"/>
            <a:ext cx="1208510" cy="12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直接箭头连接符 19"/>
          <p:cNvCxnSpPr/>
          <p:nvPr/>
        </p:nvCxnSpPr>
        <p:spPr>
          <a:xfrm flipH="1" flipV="1">
            <a:off x="2483768" y="3068960"/>
            <a:ext cx="1080120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3923928" y="2780928"/>
            <a:ext cx="648072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5508104" y="2924944"/>
            <a:ext cx="144016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6732240" y="3068960"/>
            <a:ext cx="504056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780928"/>
            <a:ext cx="48101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67544" y="836712"/>
            <a:ext cx="3960440" cy="576064"/>
          </a:xfrm>
          <a:prstGeom prst="wedgeRectCallout">
            <a:avLst>
              <a:gd name="adj1" fmla="val 3795"/>
              <a:gd name="adj2" fmla="val 2980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文字分两排，左边进入显示，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1043608" y="5661248"/>
            <a:ext cx="3960440" cy="576064"/>
          </a:xfrm>
          <a:prstGeom prst="wedgeRectCallout">
            <a:avLst>
              <a:gd name="adj1" fmla="val 33959"/>
              <a:gd name="adj2" fmla="val -1960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再分两排显示小图，鼠标移上小图，显色块和文字，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916832"/>
            <a:ext cx="658177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067944" y="836712"/>
            <a:ext cx="3024336" cy="576064"/>
          </a:xfrm>
          <a:prstGeom prst="wedgeRectCallout">
            <a:avLst>
              <a:gd name="adj1" fmla="val -41315"/>
              <a:gd name="adj2" fmla="val 28523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视频直接播放，不全屏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4588" y="2000250"/>
            <a:ext cx="43148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产品中心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323528" y="1052736"/>
            <a:ext cx="3960440" cy="576064"/>
          </a:xfrm>
          <a:prstGeom prst="wedgeRectCallout">
            <a:avLst>
              <a:gd name="adj1" fmla="val 36193"/>
              <a:gd name="adj2" fmla="val 21355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同首页效果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348880"/>
            <a:ext cx="592455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产品中心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39552" y="1556792"/>
            <a:ext cx="3960440" cy="576064"/>
          </a:xfrm>
          <a:prstGeom prst="wedgeRectCallout">
            <a:avLst>
              <a:gd name="adj1" fmla="val 37310"/>
              <a:gd name="adj2" fmla="val 25707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文字动态效果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492896"/>
            <a:ext cx="52578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产品中心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39552" y="1556792"/>
            <a:ext cx="3960440" cy="576064"/>
          </a:xfrm>
          <a:prstGeom prst="wedgeRectCallout">
            <a:avLst>
              <a:gd name="adj1" fmla="val 42151"/>
              <a:gd name="adj2" fmla="val 2826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文字动态效果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276872"/>
            <a:ext cx="74866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产品中心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83568" y="1124744"/>
            <a:ext cx="3960440" cy="576064"/>
          </a:xfrm>
          <a:prstGeom prst="wedgeRectCallout">
            <a:avLst>
              <a:gd name="adj1" fmla="val 34703"/>
              <a:gd name="adj2" fmla="val 18283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先出图片，再出两个文字，出现效果２到３种</a:t>
            </a:r>
            <a:r>
              <a:rPr lang="zh-CN" altLang="en-US" dirty="0" smtClean="0"/>
              <a:t>即可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产品中心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83568" y="1340768"/>
            <a:ext cx="3960440" cy="576064"/>
          </a:xfrm>
          <a:prstGeom prst="wedgeRectCallout">
            <a:avLst>
              <a:gd name="adj1" fmla="val 34703"/>
              <a:gd name="adj2" fmla="val 18283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先出图片，再出两个文字，出现效果２到３种</a:t>
            </a:r>
            <a:r>
              <a:rPr lang="zh-CN" altLang="en-US" dirty="0" smtClean="0"/>
              <a:t>即可</a:t>
            </a:r>
            <a:endParaRPr lang="en-US" altLang="zh-CN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780928"/>
            <a:ext cx="54292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6025" y="1914525"/>
            <a:ext cx="417195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076056" y="836712"/>
            <a:ext cx="3024336" cy="576064"/>
          </a:xfrm>
          <a:prstGeom prst="wedgeRectCallout">
            <a:avLst>
              <a:gd name="adj1" fmla="val -41315"/>
              <a:gd name="adj2" fmla="val 28523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鼠标放到各圆圈处出现文字层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4088" y="2286000"/>
            <a:ext cx="46958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076056" y="836712"/>
            <a:ext cx="3024336" cy="576064"/>
          </a:xfrm>
          <a:prstGeom prst="wedgeRectCallout">
            <a:avLst>
              <a:gd name="adj1" fmla="val -79840"/>
              <a:gd name="adj2" fmla="val 38508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文字分两排动态效果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2024063"/>
            <a:ext cx="500062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39552" y="836712"/>
            <a:ext cx="3024336" cy="576064"/>
          </a:xfrm>
          <a:prstGeom prst="wedgeRectCallout">
            <a:avLst>
              <a:gd name="adj1" fmla="val 77186"/>
              <a:gd name="adj2" fmla="val 25195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文字改为</a:t>
            </a:r>
            <a:r>
              <a:rPr lang="en-US" altLang="zh-CN" dirty="0" smtClean="0"/>
              <a:t>50,1-50</a:t>
            </a:r>
            <a:r>
              <a:rPr lang="zh-CN" altLang="en-US" dirty="0" smtClean="0"/>
              <a:t>增加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971600" y="5229200"/>
            <a:ext cx="3024336" cy="864096"/>
          </a:xfrm>
          <a:prstGeom prst="wedgeRectCallout">
            <a:avLst>
              <a:gd name="adj1" fmla="val 89377"/>
              <a:gd name="adj2" fmla="val -16877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原来做的地图效果，改为重庆为红色，原是中国地图放大，改为整体背景图放大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988840"/>
            <a:ext cx="67437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076056" y="836712"/>
            <a:ext cx="3024336" cy="576064"/>
          </a:xfrm>
          <a:prstGeom prst="wedgeRectCallout">
            <a:avLst>
              <a:gd name="adj1" fmla="val -77402"/>
              <a:gd name="adj2" fmla="val 23659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文字分两排动态效果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3923928" y="5661248"/>
            <a:ext cx="3024336" cy="576064"/>
          </a:xfrm>
          <a:prstGeom prst="wedgeRectCallout">
            <a:avLst>
              <a:gd name="adj1" fmla="val 26957"/>
              <a:gd name="adj2" fmla="val -16279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有遮挡的图片，鼠标移上去除</a:t>
            </a:r>
            <a:endParaRPr lang="en-US" altLang="zh-CN" dirty="0" smtClean="0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1835696" y="4509120"/>
            <a:ext cx="3096344" cy="11521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3779912" y="3356992"/>
            <a:ext cx="1224136" cy="23042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6516216" y="3068960"/>
            <a:ext cx="1008112" cy="2520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76872"/>
            <a:ext cx="58197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292080" y="1484784"/>
            <a:ext cx="3024336" cy="576064"/>
          </a:xfrm>
          <a:prstGeom prst="wedgeRectCallout">
            <a:avLst>
              <a:gd name="adj1" fmla="val -102760"/>
              <a:gd name="adj2" fmla="val 3697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文字分两排动态效果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204864"/>
            <a:ext cx="501967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关于我们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119664" y="692696"/>
            <a:ext cx="3024336" cy="576064"/>
          </a:xfrm>
          <a:prstGeom prst="wedgeRectCallout">
            <a:avLst>
              <a:gd name="adj1" fmla="val -102760"/>
              <a:gd name="adj2" fmla="val 3697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文字分两排动态效果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844824"/>
            <a:ext cx="686752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关于我们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932040" y="908720"/>
            <a:ext cx="3024336" cy="576064"/>
          </a:xfrm>
          <a:prstGeom prst="wedgeRectCallout">
            <a:avLst>
              <a:gd name="adj1" fmla="val -97396"/>
              <a:gd name="adj2" fmla="val 1879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从左边出色块，文字的出现比色块稍慢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2555776" y="5877272"/>
            <a:ext cx="3024336" cy="576064"/>
          </a:xfrm>
          <a:prstGeom prst="wedgeRectCallout">
            <a:avLst>
              <a:gd name="adj1" fmla="val 91327"/>
              <a:gd name="adj2" fmla="val -15511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从右边出色块，文字的出现比色块稍慢</a:t>
            </a:r>
            <a:endParaRPr lang="en-US" altLang="zh-CN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550</Words>
  <Application>Microsoft Office PowerPoint</Application>
  <PresentationFormat>全屏显示(4:3)</PresentationFormat>
  <Paragraphs>65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首页</vt:lpstr>
      <vt:lpstr>首页</vt:lpstr>
      <vt:lpstr>首页</vt:lpstr>
      <vt:lpstr>首页</vt:lpstr>
      <vt:lpstr>首页</vt:lpstr>
      <vt:lpstr>首页</vt:lpstr>
      <vt:lpstr>首页</vt:lpstr>
      <vt:lpstr>关于我们</vt:lpstr>
      <vt:lpstr>关于我们</vt:lpstr>
      <vt:lpstr>关于我们</vt:lpstr>
      <vt:lpstr>关于我们</vt:lpstr>
      <vt:lpstr>关于我们</vt:lpstr>
      <vt:lpstr>技术能力</vt:lpstr>
      <vt:lpstr>技术能力</vt:lpstr>
      <vt:lpstr>技术能力</vt:lpstr>
      <vt:lpstr>技术能力</vt:lpstr>
      <vt:lpstr>技术能力</vt:lpstr>
      <vt:lpstr>技术能力</vt:lpstr>
      <vt:lpstr>技术能力</vt:lpstr>
      <vt:lpstr>产品中心</vt:lpstr>
      <vt:lpstr>产品中心</vt:lpstr>
      <vt:lpstr>产品中心</vt:lpstr>
      <vt:lpstr>产品中心</vt:lpstr>
      <vt:lpstr>产品中心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首页</dc:title>
  <dc:creator>Administrator</dc:creator>
  <cp:lastModifiedBy>Windows 用户</cp:lastModifiedBy>
  <cp:revision>11</cp:revision>
  <dcterms:created xsi:type="dcterms:W3CDTF">2019-01-12T03:13:22Z</dcterms:created>
  <dcterms:modified xsi:type="dcterms:W3CDTF">2019-01-16T16:11:31Z</dcterms:modified>
</cp:coreProperties>
</file>